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8649" autoAdjust="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E76105F-7E23-4662-8653-21C8D1FDE402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228D152-8E93-452B-8559-9FD4E81E6D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3166120" cy="178010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Бюджет для граждан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87624" y="3933056"/>
            <a:ext cx="7488832" cy="14732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К отчету об исполнении бюджета муниципального образования </a:t>
            </a:r>
            <a:r>
              <a:rPr lang="ru-RU" sz="2400" dirty="0" smtClean="0">
                <a:solidFill>
                  <a:schemeClr val="tx2"/>
                </a:solidFill>
              </a:rPr>
              <a:t>Межводненское сельское </a:t>
            </a:r>
            <a:r>
              <a:rPr lang="ru-RU" sz="2400" dirty="0">
                <a:solidFill>
                  <a:schemeClr val="tx2"/>
                </a:solidFill>
              </a:rPr>
              <a:t>поселение Черноморского района Республики Крым за </a:t>
            </a:r>
            <a:r>
              <a:rPr lang="ru-RU" sz="2400" dirty="0" smtClean="0">
                <a:solidFill>
                  <a:schemeClr val="tx2"/>
                </a:solidFill>
              </a:rPr>
              <a:t>2018 </a:t>
            </a:r>
            <a:r>
              <a:rPr lang="ru-RU" sz="2400" dirty="0">
                <a:solidFill>
                  <a:schemeClr val="tx2"/>
                </a:solidFill>
              </a:rPr>
              <a:t>год</a:t>
            </a: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208823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957" y="404664"/>
            <a:ext cx="247650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954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42913"/>
            <a:ext cx="7486650" cy="597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564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56" y="476672"/>
            <a:ext cx="748665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57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692696"/>
            <a:ext cx="748665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0410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76672"/>
            <a:ext cx="7486650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343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764704"/>
            <a:ext cx="748665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230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48665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900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877272"/>
            <a:ext cx="7560840" cy="648196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4032448" cy="174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4176464" cy="2411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06913"/>
            <a:ext cx="3831428" cy="346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0888"/>
            <a:ext cx="4146453" cy="276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75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Бюджет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  <a:p>
            <a:r>
              <a:rPr lang="ru-RU" dirty="0"/>
              <a:t>Консолидированный бюджет - свод бюджетов бюджетной системы Российской Федерации на соответствующей территории</a:t>
            </a:r>
          </a:p>
          <a:p>
            <a:r>
              <a:rPr lang="ru-RU" dirty="0"/>
              <a:t>Бюджетная система Российской Федерации - основанная 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термины, применяемые в бюджетном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2213222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8280919" cy="40324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chemeClr val="tx2"/>
                </a:solidFill>
              </a:rPr>
              <a:t>Доходы бюджета </a:t>
            </a:r>
            <a:r>
              <a:rPr lang="ru-RU" dirty="0">
                <a:solidFill>
                  <a:schemeClr val="tx2"/>
                </a:solidFill>
              </a:rPr>
              <a:t>- поступающие в бюджет денежные средства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chemeClr val="tx2"/>
                </a:solidFill>
              </a:rPr>
              <a:t>Расходы бюджета </a:t>
            </a:r>
            <a:r>
              <a:rPr lang="ru-RU" dirty="0">
                <a:solidFill>
                  <a:schemeClr val="tx2"/>
                </a:solidFill>
              </a:rPr>
              <a:t>- выплачиваемые из бюджета денежные средства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chemeClr val="tx2"/>
                </a:solidFill>
              </a:rPr>
              <a:t>Дефицит бюджета </a:t>
            </a:r>
            <a:r>
              <a:rPr lang="ru-RU" dirty="0">
                <a:solidFill>
                  <a:schemeClr val="tx2"/>
                </a:solidFill>
              </a:rPr>
              <a:t>- превышение расходов бюджета над его доходами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chemeClr val="tx2"/>
                </a:solidFill>
              </a:rPr>
              <a:t>Профицит бюджета </a:t>
            </a:r>
            <a:r>
              <a:rPr lang="ru-RU" dirty="0">
                <a:solidFill>
                  <a:schemeClr val="tx2"/>
                </a:solidFill>
              </a:rPr>
              <a:t>- превышение доходов бюджета над его расходами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b="1" u="sng" dirty="0">
                <a:solidFill>
                  <a:schemeClr val="tx2"/>
                </a:solidFill>
              </a:rPr>
              <a:t>Бюджетный процесс </a:t>
            </a:r>
            <a:r>
              <a:rPr lang="ru-RU" dirty="0">
                <a:solidFill>
                  <a:schemeClr val="tx2"/>
                </a:solidFill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754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740352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08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936104"/>
          </a:xfrm>
        </p:spPr>
        <p:txBody>
          <a:bodyPr>
            <a:noAutofit/>
          </a:bodyPr>
          <a:lstStyle/>
          <a:p>
            <a:r>
              <a:rPr lang="ru-RU" sz="2000" dirty="0" smtClean="0"/>
              <a:t>Исполнение доходной части бюджета муниципального образования Межводненское сельское поселение Черноморского района Республики Крым за 2018 год</a:t>
            </a:r>
            <a:endParaRPr lang="ru-RU" sz="20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1340768"/>
            <a:ext cx="7229475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767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50" y="404664"/>
            <a:ext cx="7229475" cy="609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586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923925"/>
            <a:ext cx="7229475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441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2961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Исполнение расходной части бюджета муниципального образования Межводненское сельское поселение Черноморского района Республики Крым за 2018 год</a:t>
            </a:r>
            <a:endParaRPr lang="ru-RU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7486650" cy="423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791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76672"/>
            <a:ext cx="748665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7032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335</TotalTime>
  <Words>215</Words>
  <Application>Microsoft Office PowerPoint</Application>
  <PresentationFormat>Экран (4:3)</PresentationFormat>
  <Paragraphs>14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Бюджет для граждан</vt:lpstr>
      <vt:lpstr>Основные термины, применяемые в бюджетном процессе</vt:lpstr>
      <vt:lpstr>Презентация PowerPoint</vt:lpstr>
      <vt:lpstr>Презентация PowerPoint</vt:lpstr>
      <vt:lpstr>Исполнение доходной части бюджета муниципального образования Межводненское сельское поселение Черноморского района Республики Крым за 2018 год</vt:lpstr>
      <vt:lpstr>Презентация PowerPoint</vt:lpstr>
      <vt:lpstr>Презентация PowerPoint</vt:lpstr>
      <vt:lpstr>Исполнение расходной части бюджета муниципального образования Межводненское сельское поселение Черноморского района Республики Крым за 2018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9</cp:revision>
  <dcterms:created xsi:type="dcterms:W3CDTF">2019-08-02T06:39:58Z</dcterms:created>
  <dcterms:modified xsi:type="dcterms:W3CDTF">2019-08-02T12:15:48Z</dcterms:modified>
</cp:coreProperties>
</file>